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5627-8AE3-4366-8421-6A8712EE7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461B0-8406-4F16-A8F2-9C6063E74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872B-DEC3-49E8-BEF6-FAFF3AB5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0E59-ACF4-4AC8-9A67-E8CB885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B438-8D94-4779-84CE-BCDF3A69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0AB7-873C-4668-88E1-1D6E175A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BBD6B-48CB-47FC-A1D7-252EE912C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68B8-76B5-41A7-A58E-80BE0A1E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773C7-3748-4B34-8153-0E17F24C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B97EB-0D6E-4549-A2E5-F4A052D9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29957-3719-4B2E-B9E9-1E08C677E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79892-CF20-470F-BE5F-EBB3C57A9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594E-82C7-4716-8441-78F38C72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96D2A-C1B2-4044-9A41-F87F055B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C11D-61D5-4963-8E7E-2FDCC25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48FB-8A66-45B3-9E96-7CE3552D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83E9-E077-468B-99D2-5775618F9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C692F-94C3-4B08-BFB9-AA2B6A7F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D22B-E8D4-4EA1-8E25-7BEFD0B2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7F56-63DE-41D8-8570-7157EC81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E4E5-3D4F-4864-BE2A-B8FE8CB5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BBEA-0935-48AC-B964-40FC026B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3DCB-AEA2-4C9D-815A-1CE2232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BE91-701E-468F-9094-0B7CCF05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BBE4-1AF1-4799-BDB7-07E0A2EC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87EE-53AC-43B7-9762-8BCD63E1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20B2-ECF2-4750-804D-14011FCDA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FA164-2A4C-45E8-B66D-47C0C1A3C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CB6EE-8E17-4071-9FCD-1E0F5345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E19E8-0232-4263-80E8-8CBA3AC5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51BD7-A1C2-4B85-BB88-61301BD5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5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B5C3-E02F-4AA6-A2CD-0EAD999A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72FF8-AC49-445B-9EBB-628FCEB1D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8FBC6-0D1E-4690-8900-A0151566C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81D3-B159-44B5-B578-7F3CD2835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54D59-835F-4C76-B636-8514B3968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C546C3-DA31-4FC3-86A2-7B28EB39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42B1A-6AA3-4700-98A9-26ADDA63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9F055-E481-4273-866F-415A6405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C625-ED8D-4CA7-80E7-9BDAF696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7ECF6-8258-44CB-A817-576D5462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43991-1AD5-45F0-A007-79F60F0A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2DB77-CF4E-4861-945A-B3D5FCCF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49EA5-6798-47AB-BA9A-34429249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223F0-CCF4-4E56-86F1-8AC30FEA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D4E20-040F-442E-97EE-D2D34BF6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FA23-4B4B-430D-B6D0-B7E9CEE1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A684-2451-4CB6-9C3C-03745BFF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67834-111D-42CE-8580-829CD2760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8AB00-0B0A-4F72-8CA2-FA2EC1D2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363B2-91DC-46C6-86B4-F16D1B2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AF9D4-ACB1-40BE-A845-211FE160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5FD6-439E-4270-BABA-F8789737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E4A64-21BB-4CE7-AD5B-4B1174EA7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668E9-947D-47D5-B4FE-272400E3E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FC504-673B-44AB-840F-C59E971A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4E58E-61C8-4657-815D-334DD5EC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8B963-FC0E-4C7C-8A52-A25BD84B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F4F47-AA3E-42BF-B726-9A3E5292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0834E-B90D-4B23-B4A5-8523D479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A4DF-860D-41A3-A5DF-75D8726F3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398E-7E06-4FB8-A017-837DD1DEA93F}" type="datetimeFigureOut">
              <a:rPr lang="en-US" smtClean="0"/>
              <a:t>2020-Nov-20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A3924-8931-49EA-8FEE-34AE54058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1BB8-F267-4F22-A0E2-94EC36DB3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38623-1B8D-4F6E-BB91-9F7A9C7B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ottawalibrary.ca/en/program" TargetMode="External"/><Relationship Id="rId2" Type="http://schemas.openxmlformats.org/officeDocument/2006/relationships/hyperlink" Target="http://www.biblioottawalibrary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blioottawalibrary.ca/fr/isolation-recreation" TargetMode="External"/><Relationship Id="rId4" Type="http://schemas.openxmlformats.org/officeDocument/2006/relationships/hyperlink" Target="https://biblioottawalibrary.ca/en/aging-well-togeth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blioottawalibrary.ca/fr/planifier-la-retraite-avec-un-faible-reven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blioottawalibrary.ca/en/program?f%5B0%5D=field_category%3A193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blioottawalibrary.ca/en/program?text=tech+caf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biblioottawalibrary.ca/en/make-book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57A8-AEF1-47C6-8E15-A572A60CA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160" y="33195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Programmes et services </a:t>
            </a:r>
            <a:r>
              <a:rPr lang="en-CA" dirty="0" err="1"/>
              <a:t>virtuels</a:t>
            </a:r>
            <a:r>
              <a:rPr lang="en-CA" dirty="0"/>
              <a:t> de la </a:t>
            </a:r>
            <a:r>
              <a:rPr lang="en-CA" dirty="0" err="1"/>
              <a:t>Bibliothèque</a:t>
            </a:r>
            <a:r>
              <a:rPr lang="en-CA" dirty="0"/>
              <a:t> </a:t>
            </a:r>
            <a:r>
              <a:rPr lang="en-CA" dirty="0" err="1"/>
              <a:t>publique</a:t>
            </a:r>
            <a:r>
              <a:rPr lang="en-CA" dirty="0"/>
              <a:t> </a:t>
            </a:r>
            <a:r>
              <a:rPr lang="en-CA" dirty="0" err="1"/>
              <a:t>d’Ottawa</a:t>
            </a:r>
            <a:r>
              <a:rPr lang="en-CA" dirty="0"/>
              <a:t>  </a:t>
            </a:r>
            <a:br>
              <a:rPr lang="en-CA" dirty="0"/>
            </a:br>
            <a:r>
              <a:rPr lang="en-CA" dirty="0"/>
              <a:t>Virtual Services and Programs offered by the Ottawa Public Library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AFA01B-2EEC-48C1-B149-45A3C2668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54" y="5420360"/>
            <a:ext cx="4515612" cy="11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B141-5512-465A-85CC-D348E976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www.biblioottawalibrary.ca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C659B-8968-40DC-9626-F82F29B10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Programmes et événements / Programs and </a:t>
            </a:r>
            <a:r>
              <a:rPr lang="fr-FR" dirty="0" err="1">
                <a:hlinkClick r:id="rId3"/>
              </a:rPr>
              <a:t>events</a:t>
            </a:r>
            <a:endParaRPr lang="fr-FR" dirty="0"/>
          </a:p>
          <a:p>
            <a:r>
              <a:rPr lang="fr-FR" dirty="0">
                <a:hlinkClick r:id="rId4"/>
              </a:rPr>
              <a:t>Bien vieillir ensemble à la Bibliothèque / </a:t>
            </a:r>
            <a:r>
              <a:rPr lang="fr-FR" dirty="0" err="1">
                <a:hlinkClick r:id="rId4"/>
              </a:rPr>
              <a:t>Aging</a:t>
            </a:r>
            <a:r>
              <a:rPr lang="fr-FR" dirty="0">
                <a:hlinkClick r:id="rId4"/>
              </a:rPr>
              <a:t> </a:t>
            </a:r>
            <a:r>
              <a:rPr lang="fr-FR" dirty="0" err="1">
                <a:hlinkClick r:id="rId4"/>
              </a:rPr>
              <a:t>Well</a:t>
            </a:r>
            <a:r>
              <a:rPr lang="fr-FR" dirty="0">
                <a:hlinkClick r:id="rId4"/>
              </a:rPr>
              <a:t> </a:t>
            </a:r>
            <a:r>
              <a:rPr lang="fr-FR" dirty="0" err="1">
                <a:hlinkClick r:id="rId4"/>
              </a:rPr>
              <a:t>Together</a:t>
            </a:r>
            <a:r>
              <a:rPr lang="fr-FR" dirty="0">
                <a:hlinkClick r:id="rId4"/>
              </a:rPr>
              <a:t> at the Library</a:t>
            </a:r>
            <a:endParaRPr lang="fr-FR" dirty="0"/>
          </a:p>
          <a:p>
            <a:r>
              <a:rPr lang="fr-FR" dirty="0">
                <a:hlinkClick r:id="rId5"/>
              </a:rPr>
              <a:t>Isoler sans s’ennuyer / Isolation </a:t>
            </a:r>
            <a:r>
              <a:rPr lang="fr-FR" dirty="0" err="1">
                <a:hlinkClick r:id="rId5"/>
              </a:rPr>
              <a:t>Recreation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0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AA012-08C0-4DAD-BE8B-FB0F7807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847726"/>
            <a:ext cx="5998840" cy="304759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200" dirty="0"/>
              <a:t>Programmes et événements / Programs and </a:t>
            </a:r>
            <a:r>
              <a:rPr lang="fr-FR" sz="3200" dirty="0" err="1"/>
              <a:t>events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 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https://biblioottawalibrary.ca/fr/planifier-la-retraite-avec-un-faible-revenu</a:t>
            </a:r>
            <a:r>
              <a:rPr lang="en-US" sz="3200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582421-11D1-4D4B-AF4C-7D3673FDA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3" r="398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329A-6381-4573-99B2-412A50DE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0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>
                <a:hlinkClick r:id="rId2"/>
              </a:rPr>
              <a:t>Seniors Exercise / Matins </a:t>
            </a:r>
            <a:r>
              <a:rPr lang="en-CA" dirty="0" err="1">
                <a:hlinkClick r:id="rId2"/>
              </a:rPr>
              <a:t>actifs</a:t>
            </a:r>
            <a:r>
              <a:rPr lang="en-CA" dirty="0">
                <a:hlinkClick r:id="rId2"/>
              </a:rPr>
              <a:t> </a:t>
            </a:r>
            <a:br>
              <a:rPr lang="en-CA" dirty="0"/>
            </a:br>
            <a:r>
              <a:rPr lang="en-CA" sz="4000" dirty="0"/>
              <a:t>Friday mornings at 10 in English / les </a:t>
            </a:r>
            <a:r>
              <a:rPr lang="en-CA" sz="4000" dirty="0" err="1"/>
              <a:t>vendredis</a:t>
            </a:r>
            <a:r>
              <a:rPr lang="en-CA" sz="4000" dirty="0"/>
              <a:t> matins à 11 h </a:t>
            </a:r>
            <a:r>
              <a:rPr lang="en-CA" sz="4000" dirty="0" err="1"/>
              <a:t>en</a:t>
            </a:r>
            <a:r>
              <a:rPr lang="en-CA" sz="4000" dirty="0"/>
              <a:t> </a:t>
            </a:r>
            <a:r>
              <a:rPr lang="en-CA" sz="4000" dirty="0" err="1"/>
              <a:t>français</a:t>
            </a:r>
            <a:br>
              <a:rPr lang="en-CA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4614D3-B493-4EC4-83DD-1DEF83D1B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3529" y="2150745"/>
            <a:ext cx="3441877" cy="4546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A3A71-6FDF-4CA0-B943-9198D2360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41" y="2311166"/>
            <a:ext cx="3441877" cy="45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6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EFF6-9BF4-45B1-A0E9-851DB87B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913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Get active from home with Ottawa Public Library</a:t>
            </a:r>
            <a:br>
              <a:rPr lang="en-CA" dirty="0"/>
            </a:br>
            <a:r>
              <a:rPr lang="en-CA" dirty="0" err="1"/>
              <a:t>Soyez</a:t>
            </a:r>
            <a:r>
              <a:rPr lang="en-CA" dirty="0"/>
              <a:t> </a:t>
            </a:r>
            <a:r>
              <a:rPr lang="en-CA" dirty="0" err="1"/>
              <a:t>actifs</a:t>
            </a:r>
            <a:r>
              <a:rPr lang="en-CA" dirty="0"/>
              <a:t> chez </a:t>
            </a:r>
            <a:r>
              <a:rPr lang="en-CA" dirty="0" err="1"/>
              <a:t>vous</a:t>
            </a:r>
            <a:r>
              <a:rPr lang="en-CA" dirty="0"/>
              <a:t> avec la </a:t>
            </a:r>
            <a:r>
              <a:rPr lang="en-CA" dirty="0" err="1"/>
              <a:t>Bibliothèqie</a:t>
            </a:r>
            <a:r>
              <a:rPr lang="en-CA" dirty="0"/>
              <a:t> </a:t>
            </a:r>
            <a:r>
              <a:rPr lang="en-CA" dirty="0" err="1"/>
              <a:t>publique</a:t>
            </a:r>
            <a:r>
              <a:rPr lang="en-CA" dirty="0"/>
              <a:t> </a:t>
            </a:r>
            <a:r>
              <a:rPr lang="en-CA" dirty="0" err="1"/>
              <a:t>d’Ottawa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E79B6-B23F-42EC-AD1D-C1695B0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9225"/>
            <a:ext cx="10515600" cy="285813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Announcing / On </a:t>
            </a:r>
            <a:r>
              <a:rPr lang="en-CA" dirty="0" err="1"/>
              <a:t>annonce</a:t>
            </a:r>
            <a:r>
              <a:rPr lang="en-CA" dirty="0"/>
              <a:t>:</a:t>
            </a:r>
          </a:p>
          <a:p>
            <a:r>
              <a:rPr lang="en-CA" dirty="0"/>
              <a:t>A series of recorded exercise classes for older adults, to be published in January 2021 on the Ottawa Public Library YouTube channel</a:t>
            </a:r>
          </a:p>
          <a:p>
            <a:r>
              <a:rPr lang="en-CA" dirty="0"/>
              <a:t>Une </a:t>
            </a:r>
            <a:r>
              <a:rPr lang="en-CA" dirty="0" err="1"/>
              <a:t>série</a:t>
            </a:r>
            <a:r>
              <a:rPr lang="en-CA" dirty="0"/>
              <a:t> de </a:t>
            </a:r>
            <a:r>
              <a:rPr lang="en-CA" dirty="0" err="1"/>
              <a:t>vidéos</a:t>
            </a:r>
            <a:r>
              <a:rPr lang="en-CA" dirty="0"/>
              <a:t> </a:t>
            </a:r>
            <a:r>
              <a:rPr lang="en-CA" dirty="0" err="1"/>
              <a:t>d’exercices</a:t>
            </a:r>
            <a:r>
              <a:rPr lang="en-CA" dirty="0"/>
              <a:t> </a:t>
            </a:r>
            <a:r>
              <a:rPr lang="en-CA" dirty="0" err="1"/>
              <a:t>enregistrées</a:t>
            </a:r>
            <a:r>
              <a:rPr lang="en-CA" dirty="0"/>
              <a:t> sur la </a:t>
            </a:r>
            <a:r>
              <a:rPr lang="en-CA" dirty="0" err="1"/>
              <a:t>chaîne</a:t>
            </a:r>
            <a:r>
              <a:rPr lang="en-CA" dirty="0"/>
              <a:t> YouTube de la </a:t>
            </a:r>
            <a:r>
              <a:rPr lang="en-CA" dirty="0" err="1"/>
              <a:t>Bibliothèque</a:t>
            </a:r>
            <a:r>
              <a:rPr lang="en-CA" dirty="0"/>
              <a:t> </a:t>
            </a:r>
            <a:r>
              <a:rPr lang="en-CA" dirty="0" err="1"/>
              <a:t>publique</a:t>
            </a:r>
            <a:r>
              <a:rPr lang="en-CA" dirty="0"/>
              <a:t> </a:t>
            </a:r>
            <a:r>
              <a:rPr lang="en-CA" dirty="0" err="1"/>
              <a:t>d’Ottawa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8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F70C-6BD3-4FB0-93E5-60ECB994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 Café  on Mondays</a:t>
            </a:r>
            <a:br>
              <a:rPr lang="en-US" dirty="0"/>
            </a:br>
            <a:r>
              <a:rPr lang="en-US" sz="3100" dirty="0">
                <a:hlinkClick r:id="rId2"/>
              </a:rPr>
              <a:t>https://biblioottawalibrary.ca/en/program?text=tech+cafe</a:t>
            </a:r>
            <a:endParaRPr lang="en-US" sz="3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DC0757-7CF3-4F34-AE24-ECAD980AF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15968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BE698-3D5A-431A-A360-11F433854BCB}"/>
              </a:ext>
            </a:extLst>
          </p:cNvPr>
          <p:cNvSpPr txBox="1"/>
          <p:nvPr/>
        </p:nvSpPr>
        <p:spPr>
          <a:xfrm>
            <a:off x="5638800" y="2557641"/>
            <a:ext cx="4653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To </a:t>
            </a:r>
            <a:r>
              <a:rPr lang="fr-CA" sz="3200" dirty="0" err="1"/>
              <a:t>be</a:t>
            </a:r>
            <a:r>
              <a:rPr lang="fr-CA" sz="3200" dirty="0"/>
              <a:t> </a:t>
            </a:r>
            <a:r>
              <a:rPr lang="fr-CA" sz="3200" dirty="0" err="1"/>
              <a:t>continued</a:t>
            </a:r>
            <a:r>
              <a:rPr lang="fr-CA" sz="3200" dirty="0"/>
              <a:t> in the </a:t>
            </a:r>
            <a:r>
              <a:rPr lang="fr-CA" sz="3200" dirty="0" err="1"/>
              <a:t>winter</a:t>
            </a:r>
            <a:r>
              <a:rPr lang="fr-CA" sz="3200" dirty="0"/>
              <a:t> and </a:t>
            </a:r>
            <a:r>
              <a:rPr lang="fr-CA" sz="3200" dirty="0" err="1"/>
              <a:t>spring</a:t>
            </a:r>
            <a:r>
              <a:rPr lang="fr-CA" sz="3200" dirty="0"/>
              <a:t> </a:t>
            </a:r>
            <a:r>
              <a:rPr lang="fr-CA" sz="3200" dirty="0" err="1"/>
              <a:t>with</a:t>
            </a:r>
            <a:r>
              <a:rPr lang="fr-CA" sz="3200" dirty="0"/>
              <a:t> </a:t>
            </a:r>
            <a:r>
              <a:rPr lang="fr-CA" sz="3200" dirty="0" err="1"/>
              <a:t>two</a:t>
            </a:r>
            <a:r>
              <a:rPr lang="fr-CA" sz="3200" dirty="0"/>
              <a:t> </a:t>
            </a:r>
            <a:r>
              <a:rPr lang="fr-CA" sz="3200" dirty="0" err="1"/>
              <a:t>levels</a:t>
            </a:r>
            <a:r>
              <a:rPr lang="fr-CA" sz="3200" dirty="0"/>
              <a:t>:</a:t>
            </a:r>
          </a:p>
          <a:p>
            <a:r>
              <a:rPr lang="fr-CA" sz="3200" dirty="0"/>
              <a:t>Tech </a:t>
            </a:r>
            <a:r>
              <a:rPr lang="fr-CA" sz="3200" dirty="0" err="1"/>
              <a:t>Cafe</a:t>
            </a:r>
            <a:r>
              <a:rPr lang="fr-CA" sz="3200" dirty="0"/>
              <a:t> Fundamentals</a:t>
            </a:r>
          </a:p>
          <a:p>
            <a:r>
              <a:rPr lang="fr-CA" sz="3200" dirty="0"/>
              <a:t>Tech </a:t>
            </a:r>
            <a:r>
              <a:rPr lang="fr-CA" sz="3200" dirty="0" err="1"/>
              <a:t>Cafe</a:t>
            </a:r>
            <a:r>
              <a:rPr lang="fr-CA" sz="3200" dirty="0"/>
              <a:t> in </a:t>
            </a:r>
            <a:r>
              <a:rPr lang="fr-CA" sz="3200" dirty="0" err="1"/>
              <a:t>Depth</a:t>
            </a:r>
            <a:r>
              <a:rPr lang="fr-CA" sz="3200" dirty="0"/>
              <a:t> </a:t>
            </a:r>
          </a:p>
          <a:p>
            <a:endParaRPr lang="fr-CA" sz="3200" dirty="0"/>
          </a:p>
          <a:p>
            <a:r>
              <a:rPr lang="fr-CA" sz="3200" dirty="0"/>
              <a:t>Des séances en français au mois </a:t>
            </a:r>
            <a:r>
              <a:rPr lang="fr-CA" sz="3200" dirty="0" err="1"/>
              <a:t>dàvril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57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6842-6D37-4009-A4D1-D1DB5C58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InfoService 613-580-2940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313B-40D3-4541-8497-0B442F9B6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https://biblioottawalibrary.ca/en/make-booking</a:t>
            </a:r>
            <a:endParaRPr lang="fr-CA" dirty="0"/>
          </a:p>
          <a:p>
            <a:r>
              <a:rPr lang="fr-CA" dirty="0"/>
              <a:t>1:1 </a:t>
            </a:r>
            <a:r>
              <a:rPr lang="fr-CA" dirty="0" err="1"/>
              <a:t>Appointments</a:t>
            </a:r>
            <a:endParaRPr lang="fr-CA" dirty="0"/>
          </a:p>
          <a:p>
            <a:r>
              <a:rPr lang="fr-CA" dirty="0"/>
              <a:t>Réservations Tête-à-tête </a:t>
            </a:r>
          </a:p>
          <a:p>
            <a:endParaRPr lang="fr-CA" dirty="0"/>
          </a:p>
          <a:p>
            <a:endParaRPr lang="fr-CA" dirty="0"/>
          </a:p>
          <a:p>
            <a:pPr marL="0" indent="0" algn="ctr">
              <a:buNone/>
            </a:pPr>
            <a:r>
              <a:rPr lang="fr-CA" sz="4800" dirty="0"/>
              <a:t>Merci!  </a:t>
            </a:r>
            <a:endParaRPr lang="en-US" sz="48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140945-BA2F-4033-A662-150C4534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38" y="4111625"/>
            <a:ext cx="7232474" cy="17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8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Programmes et services virtuels de la Bibliothèque publique d’Ottawa   Virtual Services and Programs offered by the Ottawa Public Library  </vt:lpstr>
      <vt:lpstr>www.biblioottawalibrary.ca </vt:lpstr>
      <vt:lpstr>Programmes et événements / Programs and events    https://biblioottawalibrary.ca/fr/planifier-la-retraite-avec-un-faible-revenu </vt:lpstr>
      <vt:lpstr>Seniors Exercise / Matins actifs  Friday mornings at 10 in English / les vendredis matins à 11 h en français </vt:lpstr>
      <vt:lpstr>Get active from home with Ottawa Public Library Soyez actifs chez vous avec la Bibliothèqie publique d’Ottawa</vt:lpstr>
      <vt:lpstr>Tech Café  on Mondays https://biblioottawalibrary.ca/en/program?text=tech+cafe</vt:lpstr>
      <vt:lpstr>InfoService 613-580-2940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Hawken, Jill</dc:creator>
  <cp:lastModifiedBy>Hawken, Jill</cp:lastModifiedBy>
  <cp:revision>12</cp:revision>
  <dcterms:created xsi:type="dcterms:W3CDTF">2020-11-19T23:04:23Z</dcterms:created>
  <dcterms:modified xsi:type="dcterms:W3CDTF">2020-11-20T14:59:53Z</dcterms:modified>
</cp:coreProperties>
</file>